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1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3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2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69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4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5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2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6A57-9368-40EA-A8C6-1073EF63D291}" type="datetimeFigureOut">
              <a:rPr lang="en-GB" smtClean="0"/>
              <a:t>27/03/2018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F281-50C6-4C78-9F05-6FB185377E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1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431970" cy="699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430125" cy="6991946"/>
          </a:xfrm>
        </p:spPr>
      </p:pic>
    </p:spTree>
    <p:extLst>
      <p:ext uri="{BB962C8B-B14F-4D97-AF65-F5344CB8AC3E}">
        <p14:creationId xmlns:p14="http://schemas.microsoft.com/office/powerpoint/2010/main" val="2409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29067" cy="6991350"/>
          </a:xfrm>
        </p:spPr>
      </p:pic>
    </p:spTree>
    <p:extLst>
      <p:ext uri="{BB962C8B-B14F-4D97-AF65-F5344CB8AC3E}">
        <p14:creationId xmlns:p14="http://schemas.microsoft.com/office/powerpoint/2010/main" val="3494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4685D92C43D45A663DFFEDBDE262B" ma:contentTypeVersion="9" ma:contentTypeDescription="Create a new document." ma:contentTypeScope="" ma:versionID="452964e51dd5bbec87a1801afa6aa348">
  <xsd:schema xmlns:xsd="http://www.w3.org/2001/XMLSchema" xmlns:xs="http://www.w3.org/2001/XMLSchema" xmlns:p="http://schemas.microsoft.com/office/2006/metadata/properties" xmlns:ns2="7c4c3557-8df8-49d7-bdd5-70d93425aaf6" targetNamespace="http://schemas.microsoft.com/office/2006/metadata/properties" ma:root="true" ma:fieldsID="3d4fcdc7b7ac91e2be503e60b0aef4e0" ns2:_="">
    <xsd:import namespace="7c4c3557-8df8-49d7-bdd5-70d93425aa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c3557-8df8-49d7-bdd5-70d93425aa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c4c3557-8df8-49d7-bdd5-70d93425aaf6">USSU-1178-438</_dlc_DocId>
    <_dlc_DocIdUrl xmlns="7c4c3557-8df8-49d7-bdd5-70d93425aaf6">
      <Url>https://my.ussu.co.uk/voice/_layouts/15/DocIdRedir.aspx?ID=USSU-1178-438</Url>
      <Description>USSU-1178-438</Description>
    </_dlc_DocIdUrl>
  </documentManagement>
</p:properties>
</file>

<file path=customXml/itemProps1.xml><?xml version="1.0" encoding="utf-8"?>
<ds:datastoreItem xmlns:ds="http://schemas.openxmlformats.org/officeDocument/2006/customXml" ds:itemID="{5F548877-5444-4773-BAB9-74D569717B29}"/>
</file>

<file path=customXml/itemProps2.xml><?xml version="1.0" encoding="utf-8"?>
<ds:datastoreItem xmlns:ds="http://schemas.openxmlformats.org/officeDocument/2006/customXml" ds:itemID="{2FC99F7B-EC1E-42B8-AFE0-FF7E7284A063}"/>
</file>

<file path=customXml/itemProps3.xml><?xml version="1.0" encoding="utf-8"?>
<ds:datastoreItem xmlns:ds="http://schemas.openxmlformats.org/officeDocument/2006/customXml" ds:itemID="{A6091A36-B7BA-4E2D-97AE-6511564C13BF}"/>
</file>

<file path=customXml/itemProps4.xml><?xml version="1.0" encoding="utf-8"?>
<ds:datastoreItem xmlns:ds="http://schemas.openxmlformats.org/officeDocument/2006/customXml" ds:itemID="{FEF80997-33A9-4B60-A7AB-6C1D03AC8BE0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University of Surrey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H Miss (Students' Union)</dc:creator>
  <cp:lastModifiedBy>Jones H Miss (Students' Union)</cp:lastModifiedBy>
  <cp:revision>4</cp:revision>
  <dcterms:created xsi:type="dcterms:W3CDTF">2018-03-27T12:00:51Z</dcterms:created>
  <dcterms:modified xsi:type="dcterms:W3CDTF">2018-03-27T16:21:08Z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0x0101002254685D92C43D45A663DFFEDBDE262B</vt:lpwstr>
  </property>
  <property fmtid="{D5CDD505-2E9C-101B-9397-08002B2CF9AE}" pid="3" name="_dlc_DocIdItemGuid">
    <vt:lpwstr>74348e9c-989c-498d-8a5a-f1b26f26ed0d</vt:lpwstr>
  </property>
</Properties>
</file>