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style3.xml" ContentType="application/vnd.ms-office.chartstyl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style1.xml" ContentType="application/vnd.ms-office.chartstyl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3.xml" ContentType="application/vnd.ms-office.chartcolor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embeddedFontLst>
    <p:embeddedFont>
      <p:font typeface="ChunkFive Ex" pitchFamily="2" charset="0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n%20Sutherland\Downloads\Analysis_2611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n%20Sutherland\Downloads\Analysis_2611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n%20Sutherland\Downloads\Analysis_2611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n%20Sutherland\Downloads\Analysis_261120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'[Analysis_26112016.xlsx]Monthly rent'!$A$1</c:f>
              <c:strCache>
                <c:ptCount val="1"/>
                <c:pt idx="0">
                  <c:v>Portion of the rent, per month, excluding bills.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'[Analysis_26112016.xlsx]Monthly rent'!$A$2:$A$159</c:f>
              <c:numCache>
                <c:formatCode>_-[$£-809]* #,##0_-;\-[$£-809]* #,##0_-;_-[$£-809]* "-"??_-;_-@_-</c:formatCode>
                <c:ptCount val="158"/>
                <c:pt idx="0">
                  <c:v>0</c:v>
                </c:pt>
                <c:pt idx="1">
                  <c:v>200</c:v>
                </c:pt>
                <c:pt idx="2">
                  <c:v>325</c:v>
                </c:pt>
                <c:pt idx="3">
                  <c:v>330</c:v>
                </c:pt>
                <c:pt idx="4">
                  <c:v>332</c:v>
                </c:pt>
                <c:pt idx="5">
                  <c:v>350</c:v>
                </c:pt>
                <c:pt idx="6">
                  <c:v>355</c:v>
                </c:pt>
                <c:pt idx="7">
                  <c:v>360</c:v>
                </c:pt>
                <c:pt idx="8">
                  <c:v>364</c:v>
                </c:pt>
                <c:pt idx="9">
                  <c:v>366</c:v>
                </c:pt>
                <c:pt idx="10">
                  <c:v>368</c:v>
                </c:pt>
                <c:pt idx="11">
                  <c:v>371</c:v>
                </c:pt>
                <c:pt idx="12">
                  <c:v>375</c:v>
                </c:pt>
                <c:pt idx="13">
                  <c:v>380</c:v>
                </c:pt>
                <c:pt idx="14">
                  <c:v>387.5</c:v>
                </c:pt>
                <c:pt idx="15">
                  <c:v>388</c:v>
                </c:pt>
                <c:pt idx="16">
                  <c:v>389</c:v>
                </c:pt>
                <c:pt idx="17">
                  <c:v>390</c:v>
                </c:pt>
                <c:pt idx="18">
                  <c:v>400</c:v>
                </c:pt>
                <c:pt idx="19">
                  <c:v>402</c:v>
                </c:pt>
                <c:pt idx="20">
                  <c:v>405</c:v>
                </c:pt>
                <c:pt idx="21">
                  <c:v>406</c:v>
                </c:pt>
                <c:pt idx="22">
                  <c:v>407</c:v>
                </c:pt>
                <c:pt idx="23">
                  <c:v>407.5</c:v>
                </c:pt>
                <c:pt idx="24">
                  <c:v>408.33</c:v>
                </c:pt>
                <c:pt idx="25">
                  <c:v>409</c:v>
                </c:pt>
                <c:pt idx="26">
                  <c:v>410</c:v>
                </c:pt>
                <c:pt idx="27">
                  <c:v>412</c:v>
                </c:pt>
                <c:pt idx="28">
                  <c:v>412.5</c:v>
                </c:pt>
                <c:pt idx="29">
                  <c:v>415</c:v>
                </c:pt>
                <c:pt idx="30">
                  <c:v>417</c:v>
                </c:pt>
                <c:pt idx="31">
                  <c:v>418</c:v>
                </c:pt>
                <c:pt idx="32">
                  <c:v>420</c:v>
                </c:pt>
                <c:pt idx="33">
                  <c:v>420.33</c:v>
                </c:pt>
                <c:pt idx="34">
                  <c:v>424</c:v>
                </c:pt>
                <c:pt idx="35">
                  <c:v>425</c:v>
                </c:pt>
                <c:pt idx="36">
                  <c:v>428</c:v>
                </c:pt>
                <c:pt idx="37">
                  <c:v>429</c:v>
                </c:pt>
                <c:pt idx="38">
                  <c:v>430</c:v>
                </c:pt>
                <c:pt idx="39">
                  <c:v>431.25</c:v>
                </c:pt>
                <c:pt idx="40">
                  <c:v>435</c:v>
                </c:pt>
                <c:pt idx="41">
                  <c:v>437.5</c:v>
                </c:pt>
                <c:pt idx="42">
                  <c:v>438</c:v>
                </c:pt>
                <c:pt idx="43">
                  <c:v>439</c:v>
                </c:pt>
                <c:pt idx="44">
                  <c:v>439.4</c:v>
                </c:pt>
                <c:pt idx="45">
                  <c:v>440</c:v>
                </c:pt>
                <c:pt idx="46">
                  <c:v>442.42</c:v>
                </c:pt>
                <c:pt idx="47">
                  <c:v>443</c:v>
                </c:pt>
                <c:pt idx="48">
                  <c:v>444</c:v>
                </c:pt>
                <c:pt idx="49">
                  <c:v>445</c:v>
                </c:pt>
                <c:pt idx="50">
                  <c:v>450</c:v>
                </c:pt>
                <c:pt idx="51">
                  <c:v>451</c:v>
                </c:pt>
                <c:pt idx="52">
                  <c:v>452.5</c:v>
                </c:pt>
                <c:pt idx="53">
                  <c:v>454</c:v>
                </c:pt>
                <c:pt idx="54">
                  <c:v>455</c:v>
                </c:pt>
                <c:pt idx="55">
                  <c:v>458</c:v>
                </c:pt>
                <c:pt idx="56">
                  <c:v>460</c:v>
                </c:pt>
                <c:pt idx="57">
                  <c:v>461</c:v>
                </c:pt>
                <c:pt idx="58">
                  <c:v>462</c:v>
                </c:pt>
                <c:pt idx="59">
                  <c:v>463</c:v>
                </c:pt>
                <c:pt idx="60">
                  <c:v>464</c:v>
                </c:pt>
                <c:pt idx="61">
                  <c:v>465</c:v>
                </c:pt>
                <c:pt idx="62">
                  <c:v>466</c:v>
                </c:pt>
                <c:pt idx="63">
                  <c:v>467</c:v>
                </c:pt>
                <c:pt idx="64">
                  <c:v>467.67</c:v>
                </c:pt>
                <c:pt idx="65">
                  <c:v>468</c:v>
                </c:pt>
                <c:pt idx="66">
                  <c:v>470</c:v>
                </c:pt>
                <c:pt idx="67">
                  <c:v>472</c:v>
                </c:pt>
                <c:pt idx="68">
                  <c:v>475</c:v>
                </c:pt>
                <c:pt idx="69">
                  <c:v>476.6</c:v>
                </c:pt>
                <c:pt idx="70">
                  <c:v>478</c:v>
                </c:pt>
                <c:pt idx="71">
                  <c:v>479.16</c:v>
                </c:pt>
                <c:pt idx="72">
                  <c:v>480</c:v>
                </c:pt>
                <c:pt idx="73">
                  <c:v>482</c:v>
                </c:pt>
                <c:pt idx="74">
                  <c:v>482.5</c:v>
                </c:pt>
                <c:pt idx="75">
                  <c:v>483</c:v>
                </c:pt>
                <c:pt idx="76">
                  <c:v>484</c:v>
                </c:pt>
                <c:pt idx="77">
                  <c:v>485</c:v>
                </c:pt>
                <c:pt idx="78">
                  <c:v>488</c:v>
                </c:pt>
                <c:pt idx="79">
                  <c:v>490</c:v>
                </c:pt>
                <c:pt idx="80">
                  <c:v>492</c:v>
                </c:pt>
                <c:pt idx="81">
                  <c:v>495</c:v>
                </c:pt>
                <c:pt idx="82">
                  <c:v>495.35</c:v>
                </c:pt>
                <c:pt idx="83">
                  <c:v>496</c:v>
                </c:pt>
                <c:pt idx="84">
                  <c:v>496.5</c:v>
                </c:pt>
                <c:pt idx="85">
                  <c:v>498</c:v>
                </c:pt>
                <c:pt idx="86">
                  <c:v>498.25</c:v>
                </c:pt>
                <c:pt idx="87">
                  <c:v>498.75</c:v>
                </c:pt>
                <c:pt idx="88">
                  <c:v>500</c:v>
                </c:pt>
                <c:pt idx="89">
                  <c:v>502</c:v>
                </c:pt>
                <c:pt idx="90">
                  <c:v>504</c:v>
                </c:pt>
                <c:pt idx="91">
                  <c:v>508</c:v>
                </c:pt>
                <c:pt idx="92">
                  <c:v>510</c:v>
                </c:pt>
                <c:pt idx="93">
                  <c:v>512</c:v>
                </c:pt>
                <c:pt idx="94">
                  <c:v>512.5</c:v>
                </c:pt>
                <c:pt idx="95">
                  <c:v>513</c:v>
                </c:pt>
                <c:pt idx="96">
                  <c:v>514</c:v>
                </c:pt>
                <c:pt idx="97">
                  <c:v>515</c:v>
                </c:pt>
                <c:pt idx="98">
                  <c:v>516.41999999999996</c:v>
                </c:pt>
                <c:pt idx="99">
                  <c:v>520</c:v>
                </c:pt>
                <c:pt idx="100">
                  <c:v>525</c:v>
                </c:pt>
                <c:pt idx="101">
                  <c:v>530</c:v>
                </c:pt>
                <c:pt idx="102">
                  <c:v>533</c:v>
                </c:pt>
                <c:pt idx="103">
                  <c:v>533.33000000000004</c:v>
                </c:pt>
                <c:pt idx="104">
                  <c:v>533.34</c:v>
                </c:pt>
                <c:pt idx="105">
                  <c:v>534</c:v>
                </c:pt>
                <c:pt idx="106">
                  <c:v>535</c:v>
                </c:pt>
                <c:pt idx="107">
                  <c:v>535.5</c:v>
                </c:pt>
                <c:pt idx="108">
                  <c:v>537</c:v>
                </c:pt>
                <c:pt idx="109">
                  <c:v>540</c:v>
                </c:pt>
                <c:pt idx="110">
                  <c:v>541.66999999999996</c:v>
                </c:pt>
                <c:pt idx="111">
                  <c:v>542</c:v>
                </c:pt>
                <c:pt idx="112">
                  <c:v>544</c:v>
                </c:pt>
                <c:pt idx="113">
                  <c:v>545</c:v>
                </c:pt>
                <c:pt idx="114">
                  <c:v>546</c:v>
                </c:pt>
                <c:pt idx="115">
                  <c:v>547</c:v>
                </c:pt>
                <c:pt idx="116">
                  <c:v>548</c:v>
                </c:pt>
                <c:pt idx="117">
                  <c:v>550</c:v>
                </c:pt>
                <c:pt idx="118">
                  <c:v>555</c:v>
                </c:pt>
                <c:pt idx="119">
                  <c:v>560</c:v>
                </c:pt>
                <c:pt idx="120">
                  <c:v>561</c:v>
                </c:pt>
                <c:pt idx="121">
                  <c:v>562</c:v>
                </c:pt>
                <c:pt idx="122">
                  <c:v>563</c:v>
                </c:pt>
                <c:pt idx="123">
                  <c:v>565</c:v>
                </c:pt>
                <c:pt idx="124">
                  <c:v>566</c:v>
                </c:pt>
                <c:pt idx="125">
                  <c:v>569</c:v>
                </c:pt>
                <c:pt idx="126">
                  <c:v>570</c:v>
                </c:pt>
                <c:pt idx="127">
                  <c:v>575</c:v>
                </c:pt>
                <c:pt idx="128">
                  <c:v>580</c:v>
                </c:pt>
                <c:pt idx="129">
                  <c:v>585</c:v>
                </c:pt>
                <c:pt idx="130">
                  <c:v>586</c:v>
                </c:pt>
                <c:pt idx="131">
                  <c:v>598</c:v>
                </c:pt>
                <c:pt idx="132">
                  <c:v>600</c:v>
                </c:pt>
                <c:pt idx="133">
                  <c:v>615</c:v>
                </c:pt>
                <c:pt idx="134">
                  <c:v>625</c:v>
                </c:pt>
                <c:pt idx="135">
                  <c:v>650</c:v>
                </c:pt>
                <c:pt idx="136">
                  <c:v>670</c:v>
                </c:pt>
                <c:pt idx="137">
                  <c:v>675</c:v>
                </c:pt>
                <c:pt idx="138">
                  <c:v>700</c:v>
                </c:pt>
                <c:pt idx="139">
                  <c:v>710</c:v>
                </c:pt>
                <c:pt idx="140">
                  <c:v>720</c:v>
                </c:pt>
                <c:pt idx="141">
                  <c:v>750</c:v>
                </c:pt>
                <c:pt idx="142">
                  <c:v>756</c:v>
                </c:pt>
                <c:pt idx="143">
                  <c:v>760</c:v>
                </c:pt>
                <c:pt idx="144">
                  <c:v>800</c:v>
                </c:pt>
                <c:pt idx="145">
                  <c:v>820</c:v>
                </c:pt>
                <c:pt idx="146">
                  <c:v>825</c:v>
                </c:pt>
                <c:pt idx="147">
                  <c:v>850</c:v>
                </c:pt>
                <c:pt idx="148">
                  <c:v>900</c:v>
                </c:pt>
                <c:pt idx="149">
                  <c:v>925</c:v>
                </c:pt>
                <c:pt idx="150">
                  <c:v>950</c:v>
                </c:pt>
                <c:pt idx="151">
                  <c:v>1000</c:v>
                </c:pt>
                <c:pt idx="152">
                  <c:v>1050</c:v>
                </c:pt>
                <c:pt idx="153">
                  <c:v>1100</c:v>
                </c:pt>
                <c:pt idx="154">
                  <c:v>1200</c:v>
                </c:pt>
                <c:pt idx="155">
                  <c:v>1250</c:v>
                </c:pt>
                <c:pt idx="156">
                  <c:v>1300</c:v>
                </c:pt>
                <c:pt idx="157">
                  <c:v>1450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D0-4CAE-A115-6564A49C1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255672"/>
        <c:axId val="441257968"/>
      </c:lineChart>
      <c:catAx>
        <c:axId val="441255672"/>
        <c:scaling>
          <c:orientation val="minMax"/>
        </c:scaling>
        <c:delete val="1"/>
        <c:axPos val="b"/>
        <c:majorTickMark val="none"/>
        <c:minorTickMark val="none"/>
        <c:tickLblPos val="nextTo"/>
        <c:crossAx val="441257968"/>
        <c:crosses val="autoZero"/>
        <c:auto val="1"/>
        <c:lblAlgn val="ctr"/>
        <c:lblOffset val="100"/>
        <c:noMultiLvlLbl val="0"/>
      </c:catAx>
      <c:valAx>
        <c:axId val="44125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[$£-809]* #,##0_-;\-[$£-809]* #,##0_-;_-[$£-809]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255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Real vs. Expected monthly rent price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'[Analysis_26112016.xlsx]Real vs. Expectetions'!$A$1</c:f>
              <c:strCache>
                <c:ptCount val="1"/>
                <c:pt idx="0">
                  <c:v>Monthly Rent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val>
            <c:numRef>
              <c:f>'[Analysis_26112016.xlsx]Real vs. Expectetions'!$A$2:$A$341</c:f>
              <c:numCache>
                <c:formatCode>_-[$£-809]* #,##0_-;\-[$£-809]* #,##0_-;_-[$£-809]* "-"??_-;_-@_-</c:formatCode>
                <c:ptCount val="340"/>
                <c:pt idx="0">
                  <c:v>0</c:v>
                </c:pt>
                <c:pt idx="1">
                  <c:v>450</c:v>
                </c:pt>
                <c:pt idx="2">
                  <c:v>540</c:v>
                </c:pt>
                <c:pt idx="3">
                  <c:v>500</c:v>
                </c:pt>
                <c:pt idx="4">
                  <c:v>544</c:v>
                </c:pt>
                <c:pt idx="5">
                  <c:v>535</c:v>
                </c:pt>
                <c:pt idx="6">
                  <c:v>375</c:v>
                </c:pt>
                <c:pt idx="7">
                  <c:v>550</c:v>
                </c:pt>
                <c:pt idx="8">
                  <c:v>500</c:v>
                </c:pt>
                <c:pt idx="9">
                  <c:v>350</c:v>
                </c:pt>
                <c:pt idx="10">
                  <c:v>380</c:v>
                </c:pt>
                <c:pt idx="11">
                  <c:v>400</c:v>
                </c:pt>
                <c:pt idx="12">
                  <c:v>400</c:v>
                </c:pt>
                <c:pt idx="13">
                  <c:v>450</c:v>
                </c:pt>
                <c:pt idx="14">
                  <c:v>492</c:v>
                </c:pt>
                <c:pt idx="15">
                  <c:v>500</c:v>
                </c:pt>
                <c:pt idx="16">
                  <c:v>570</c:v>
                </c:pt>
                <c:pt idx="17">
                  <c:v>410</c:v>
                </c:pt>
                <c:pt idx="18">
                  <c:v>800</c:v>
                </c:pt>
                <c:pt idx="19">
                  <c:v>454</c:v>
                </c:pt>
                <c:pt idx="20">
                  <c:v>472</c:v>
                </c:pt>
                <c:pt idx="21">
                  <c:v>425</c:v>
                </c:pt>
                <c:pt idx="22">
                  <c:v>350</c:v>
                </c:pt>
                <c:pt idx="23">
                  <c:v>530</c:v>
                </c:pt>
                <c:pt idx="24">
                  <c:v>600</c:v>
                </c:pt>
                <c:pt idx="25">
                  <c:v>465</c:v>
                </c:pt>
                <c:pt idx="26">
                  <c:v>400</c:v>
                </c:pt>
                <c:pt idx="27">
                  <c:v>415</c:v>
                </c:pt>
                <c:pt idx="28">
                  <c:v>388</c:v>
                </c:pt>
                <c:pt idx="29">
                  <c:v>550</c:v>
                </c:pt>
                <c:pt idx="30">
                  <c:v>437.5</c:v>
                </c:pt>
                <c:pt idx="31">
                  <c:v>455</c:v>
                </c:pt>
                <c:pt idx="32">
                  <c:v>375</c:v>
                </c:pt>
                <c:pt idx="33">
                  <c:v>409</c:v>
                </c:pt>
                <c:pt idx="34">
                  <c:v>650</c:v>
                </c:pt>
                <c:pt idx="35">
                  <c:v>475</c:v>
                </c:pt>
                <c:pt idx="36">
                  <c:v>510</c:v>
                </c:pt>
                <c:pt idx="37">
                  <c:v>450</c:v>
                </c:pt>
                <c:pt idx="38">
                  <c:v>495.35</c:v>
                </c:pt>
                <c:pt idx="39">
                  <c:v>405</c:v>
                </c:pt>
                <c:pt idx="40">
                  <c:v>600</c:v>
                </c:pt>
                <c:pt idx="41">
                  <c:v>380</c:v>
                </c:pt>
                <c:pt idx="42">
                  <c:v>484</c:v>
                </c:pt>
                <c:pt idx="43">
                  <c:v>350</c:v>
                </c:pt>
                <c:pt idx="44">
                  <c:v>440</c:v>
                </c:pt>
                <c:pt idx="45">
                  <c:v>420</c:v>
                </c:pt>
                <c:pt idx="46">
                  <c:v>445</c:v>
                </c:pt>
                <c:pt idx="47">
                  <c:v>425</c:v>
                </c:pt>
                <c:pt idx="48">
                  <c:v>500</c:v>
                </c:pt>
                <c:pt idx="49">
                  <c:v>400</c:v>
                </c:pt>
                <c:pt idx="50">
                  <c:v>412.5</c:v>
                </c:pt>
                <c:pt idx="51">
                  <c:v>520</c:v>
                </c:pt>
                <c:pt idx="52">
                  <c:v>442.42</c:v>
                </c:pt>
                <c:pt idx="53">
                  <c:v>430</c:v>
                </c:pt>
                <c:pt idx="54">
                  <c:v>410</c:v>
                </c:pt>
                <c:pt idx="55">
                  <c:v>444</c:v>
                </c:pt>
                <c:pt idx="56">
                  <c:v>575</c:v>
                </c:pt>
                <c:pt idx="57">
                  <c:v>415</c:v>
                </c:pt>
                <c:pt idx="58">
                  <c:v>460</c:v>
                </c:pt>
                <c:pt idx="59">
                  <c:v>407.5</c:v>
                </c:pt>
                <c:pt idx="60">
                  <c:v>540</c:v>
                </c:pt>
                <c:pt idx="61">
                  <c:v>389</c:v>
                </c:pt>
                <c:pt idx="62">
                  <c:v>387.5</c:v>
                </c:pt>
                <c:pt idx="63">
                  <c:v>420</c:v>
                </c:pt>
                <c:pt idx="64">
                  <c:v>430</c:v>
                </c:pt>
                <c:pt idx="65">
                  <c:v>390</c:v>
                </c:pt>
                <c:pt idx="66">
                  <c:v>425</c:v>
                </c:pt>
                <c:pt idx="67">
                  <c:v>364</c:v>
                </c:pt>
                <c:pt idx="68">
                  <c:v>464</c:v>
                </c:pt>
                <c:pt idx="69">
                  <c:v>400</c:v>
                </c:pt>
                <c:pt idx="70">
                  <c:v>428</c:v>
                </c:pt>
                <c:pt idx="71">
                  <c:v>460</c:v>
                </c:pt>
                <c:pt idx="72">
                  <c:v>412</c:v>
                </c:pt>
                <c:pt idx="73">
                  <c:v>450</c:v>
                </c:pt>
                <c:pt idx="74">
                  <c:v>400</c:v>
                </c:pt>
                <c:pt idx="75">
                  <c:v>410</c:v>
                </c:pt>
                <c:pt idx="76">
                  <c:v>440</c:v>
                </c:pt>
                <c:pt idx="77">
                  <c:v>440</c:v>
                </c:pt>
                <c:pt idx="78">
                  <c:v>455</c:v>
                </c:pt>
                <c:pt idx="79">
                  <c:v>443</c:v>
                </c:pt>
                <c:pt idx="80">
                  <c:v>525</c:v>
                </c:pt>
                <c:pt idx="81">
                  <c:v>415</c:v>
                </c:pt>
                <c:pt idx="82">
                  <c:v>450</c:v>
                </c:pt>
                <c:pt idx="83">
                  <c:v>465</c:v>
                </c:pt>
                <c:pt idx="84">
                  <c:v>435</c:v>
                </c:pt>
                <c:pt idx="85">
                  <c:v>380</c:v>
                </c:pt>
                <c:pt idx="86">
                  <c:v>400</c:v>
                </c:pt>
                <c:pt idx="87">
                  <c:v>440</c:v>
                </c:pt>
                <c:pt idx="88">
                  <c:v>450</c:v>
                </c:pt>
                <c:pt idx="89">
                  <c:v>563</c:v>
                </c:pt>
                <c:pt idx="90">
                  <c:v>500</c:v>
                </c:pt>
                <c:pt idx="91">
                  <c:v>440</c:v>
                </c:pt>
                <c:pt idx="92">
                  <c:v>470</c:v>
                </c:pt>
                <c:pt idx="93">
                  <c:v>520</c:v>
                </c:pt>
                <c:pt idx="94">
                  <c:v>550</c:v>
                </c:pt>
                <c:pt idx="95">
                  <c:v>485</c:v>
                </c:pt>
                <c:pt idx="96">
                  <c:v>508</c:v>
                </c:pt>
                <c:pt idx="97">
                  <c:v>420</c:v>
                </c:pt>
                <c:pt idx="98">
                  <c:v>450</c:v>
                </c:pt>
                <c:pt idx="99">
                  <c:v>410</c:v>
                </c:pt>
                <c:pt idx="100">
                  <c:v>598</c:v>
                </c:pt>
                <c:pt idx="101">
                  <c:v>530</c:v>
                </c:pt>
                <c:pt idx="102">
                  <c:v>533.33000000000004</c:v>
                </c:pt>
                <c:pt idx="103">
                  <c:v>480</c:v>
                </c:pt>
                <c:pt idx="104">
                  <c:v>400</c:v>
                </c:pt>
                <c:pt idx="105">
                  <c:v>425</c:v>
                </c:pt>
                <c:pt idx="106">
                  <c:v>465</c:v>
                </c:pt>
                <c:pt idx="107">
                  <c:v>585</c:v>
                </c:pt>
                <c:pt idx="108">
                  <c:v>533</c:v>
                </c:pt>
                <c:pt idx="109">
                  <c:v>502</c:v>
                </c:pt>
                <c:pt idx="110">
                  <c:v>541.66999999999996</c:v>
                </c:pt>
                <c:pt idx="111">
                  <c:v>332</c:v>
                </c:pt>
                <c:pt idx="112">
                  <c:v>650</c:v>
                </c:pt>
                <c:pt idx="113">
                  <c:v>380</c:v>
                </c:pt>
                <c:pt idx="114">
                  <c:v>537</c:v>
                </c:pt>
                <c:pt idx="115">
                  <c:v>460</c:v>
                </c:pt>
                <c:pt idx="116">
                  <c:v>435</c:v>
                </c:pt>
                <c:pt idx="117">
                  <c:v>600</c:v>
                </c:pt>
                <c:pt idx="118">
                  <c:v>540</c:v>
                </c:pt>
                <c:pt idx="119">
                  <c:v>445</c:v>
                </c:pt>
                <c:pt idx="120">
                  <c:v>478</c:v>
                </c:pt>
                <c:pt idx="121">
                  <c:v>366</c:v>
                </c:pt>
                <c:pt idx="122">
                  <c:v>430</c:v>
                </c:pt>
                <c:pt idx="123">
                  <c:v>575</c:v>
                </c:pt>
                <c:pt idx="124">
                  <c:v>360</c:v>
                </c:pt>
                <c:pt idx="125">
                  <c:v>455</c:v>
                </c:pt>
                <c:pt idx="126">
                  <c:v>580</c:v>
                </c:pt>
                <c:pt idx="127">
                  <c:v>415</c:v>
                </c:pt>
                <c:pt idx="128">
                  <c:v>475</c:v>
                </c:pt>
                <c:pt idx="129">
                  <c:v>412</c:v>
                </c:pt>
                <c:pt idx="130">
                  <c:v>424</c:v>
                </c:pt>
                <c:pt idx="131">
                  <c:v>468</c:v>
                </c:pt>
                <c:pt idx="132">
                  <c:v>476.6</c:v>
                </c:pt>
                <c:pt idx="133">
                  <c:v>428</c:v>
                </c:pt>
                <c:pt idx="134">
                  <c:v>200</c:v>
                </c:pt>
                <c:pt idx="135">
                  <c:v>408.33</c:v>
                </c:pt>
                <c:pt idx="136">
                  <c:v>625</c:v>
                </c:pt>
                <c:pt idx="137">
                  <c:v>438</c:v>
                </c:pt>
                <c:pt idx="138">
                  <c:v>418</c:v>
                </c:pt>
                <c:pt idx="139">
                  <c:v>466</c:v>
                </c:pt>
                <c:pt idx="140">
                  <c:v>700</c:v>
                </c:pt>
                <c:pt idx="141">
                  <c:v>437.5</c:v>
                </c:pt>
                <c:pt idx="142">
                  <c:v>467.67</c:v>
                </c:pt>
                <c:pt idx="143">
                  <c:v>420.33</c:v>
                </c:pt>
                <c:pt idx="144">
                  <c:v>467</c:v>
                </c:pt>
                <c:pt idx="145">
                  <c:v>496</c:v>
                </c:pt>
                <c:pt idx="146">
                  <c:v>533.34</c:v>
                </c:pt>
                <c:pt idx="147">
                  <c:v>371</c:v>
                </c:pt>
                <c:pt idx="148">
                  <c:v>490</c:v>
                </c:pt>
                <c:pt idx="149">
                  <c:v>512.5</c:v>
                </c:pt>
                <c:pt idx="150">
                  <c:v>375</c:v>
                </c:pt>
                <c:pt idx="151">
                  <c:v>451</c:v>
                </c:pt>
                <c:pt idx="152">
                  <c:v>900</c:v>
                </c:pt>
                <c:pt idx="153">
                  <c:v>504</c:v>
                </c:pt>
                <c:pt idx="154">
                  <c:v>482</c:v>
                </c:pt>
                <c:pt idx="155">
                  <c:v>368</c:v>
                </c:pt>
                <c:pt idx="156">
                  <c:v>452.5</c:v>
                </c:pt>
                <c:pt idx="157">
                  <c:v>710</c:v>
                </c:pt>
                <c:pt idx="158">
                  <c:v>500</c:v>
                </c:pt>
                <c:pt idx="159">
                  <c:v>410</c:v>
                </c:pt>
                <c:pt idx="160">
                  <c:v>455</c:v>
                </c:pt>
                <c:pt idx="161">
                  <c:v>425</c:v>
                </c:pt>
                <c:pt idx="162">
                  <c:v>420</c:v>
                </c:pt>
                <c:pt idx="163">
                  <c:v>350</c:v>
                </c:pt>
                <c:pt idx="164">
                  <c:v>439</c:v>
                </c:pt>
                <c:pt idx="165">
                  <c:v>420</c:v>
                </c:pt>
                <c:pt idx="166">
                  <c:v>500</c:v>
                </c:pt>
                <c:pt idx="167">
                  <c:v>520</c:v>
                </c:pt>
                <c:pt idx="168">
                  <c:v>480</c:v>
                </c:pt>
                <c:pt idx="169">
                  <c:v>482.5</c:v>
                </c:pt>
                <c:pt idx="170">
                  <c:v>498.75</c:v>
                </c:pt>
                <c:pt idx="171">
                  <c:v>468</c:v>
                </c:pt>
                <c:pt idx="172">
                  <c:v>450</c:v>
                </c:pt>
                <c:pt idx="173">
                  <c:v>498</c:v>
                </c:pt>
                <c:pt idx="174">
                  <c:v>375</c:v>
                </c:pt>
                <c:pt idx="175">
                  <c:v>460</c:v>
                </c:pt>
                <c:pt idx="176">
                  <c:v>500</c:v>
                </c:pt>
                <c:pt idx="177">
                  <c:v>400</c:v>
                </c:pt>
                <c:pt idx="178">
                  <c:v>565</c:v>
                </c:pt>
                <c:pt idx="179">
                  <c:v>430</c:v>
                </c:pt>
                <c:pt idx="180">
                  <c:v>460</c:v>
                </c:pt>
                <c:pt idx="181">
                  <c:v>462</c:v>
                </c:pt>
                <c:pt idx="182">
                  <c:v>479.16</c:v>
                </c:pt>
                <c:pt idx="183">
                  <c:v>515</c:v>
                </c:pt>
                <c:pt idx="184">
                  <c:v>405</c:v>
                </c:pt>
                <c:pt idx="185">
                  <c:v>495</c:v>
                </c:pt>
                <c:pt idx="186">
                  <c:v>465</c:v>
                </c:pt>
                <c:pt idx="187">
                  <c:v>480</c:v>
                </c:pt>
                <c:pt idx="188">
                  <c:v>540</c:v>
                </c:pt>
                <c:pt idx="189">
                  <c:v>410</c:v>
                </c:pt>
                <c:pt idx="190">
                  <c:v>500</c:v>
                </c:pt>
                <c:pt idx="191">
                  <c:v>470</c:v>
                </c:pt>
                <c:pt idx="192">
                  <c:v>431.25</c:v>
                </c:pt>
                <c:pt idx="193">
                  <c:v>450</c:v>
                </c:pt>
                <c:pt idx="194">
                  <c:v>470</c:v>
                </c:pt>
                <c:pt idx="195">
                  <c:v>407</c:v>
                </c:pt>
                <c:pt idx="196">
                  <c:v>444</c:v>
                </c:pt>
                <c:pt idx="197">
                  <c:v>445</c:v>
                </c:pt>
                <c:pt idx="198">
                  <c:v>417</c:v>
                </c:pt>
                <c:pt idx="199">
                  <c:v>500</c:v>
                </c:pt>
                <c:pt idx="200">
                  <c:v>600</c:v>
                </c:pt>
                <c:pt idx="201">
                  <c:v>437.5</c:v>
                </c:pt>
                <c:pt idx="202">
                  <c:v>478</c:v>
                </c:pt>
                <c:pt idx="203">
                  <c:v>525</c:v>
                </c:pt>
                <c:pt idx="204">
                  <c:v>512.5</c:v>
                </c:pt>
                <c:pt idx="205">
                  <c:v>425</c:v>
                </c:pt>
                <c:pt idx="206">
                  <c:v>490</c:v>
                </c:pt>
                <c:pt idx="207">
                  <c:v>615</c:v>
                </c:pt>
                <c:pt idx="208">
                  <c:v>535.5</c:v>
                </c:pt>
                <c:pt idx="209">
                  <c:v>495</c:v>
                </c:pt>
                <c:pt idx="210">
                  <c:v>650</c:v>
                </c:pt>
                <c:pt idx="211">
                  <c:v>450</c:v>
                </c:pt>
                <c:pt idx="212">
                  <c:v>546</c:v>
                </c:pt>
                <c:pt idx="213">
                  <c:v>520</c:v>
                </c:pt>
                <c:pt idx="214">
                  <c:v>548</c:v>
                </c:pt>
                <c:pt idx="215">
                  <c:v>670</c:v>
                </c:pt>
                <c:pt idx="216">
                  <c:v>550</c:v>
                </c:pt>
                <c:pt idx="217">
                  <c:v>480</c:v>
                </c:pt>
                <c:pt idx="218">
                  <c:v>420</c:v>
                </c:pt>
                <c:pt idx="219">
                  <c:v>485</c:v>
                </c:pt>
                <c:pt idx="220">
                  <c:v>430</c:v>
                </c:pt>
                <c:pt idx="221">
                  <c:v>483</c:v>
                </c:pt>
                <c:pt idx="222">
                  <c:v>439.4</c:v>
                </c:pt>
                <c:pt idx="223">
                  <c:v>547</c:v>
                </c:pt>
                <c:pt idx="224">
                  <c:v>560</c:v>
                </c:pt>
                <c:pt idx="225">
                  <c:v>540</c:v>
                </c:pt>
                <c:pt idx="226">
                  <c:v>580</c:v>
                </c:pt>
                <c:pt idx="227">
                  <c:v>325</c:v>
                </c:pt>
                <c:pt idx="228">
                  <c:v>586</c:v>
                </c:pt>
                <c:pt idx="229">
                  <c:v>475</c:v>
                </c:pt>
                <c:pt idx="230">
                  <c:v>470</c:v>
                </c:pt>
                <c:pt idx="231">
                  <c:v>429</c:v>
                </c:pt>
                <c:pt idx="232">
                  <c:v>400</c:v>
                </c:pt>
                <c:pt idx="233">
                  <c:v>900</c:v>
                </c:pt>
                <c:pt idx="234">
                  <c:v>498.25</c:v>
                </c:pt>
                <c:pt idx="235">
                  <c:v>510</c:v>
                </c:pt>
                <c:pt idx="236">
                  <c:v>513</c:v>
                </c:pt>
                <c:pt idx="237">
                  <c:v>530</c:v>
                </c:pt>
                <c:pt idx="238">
                  <c:v>555</c:v>
                </c:pt>
                <c:pt idx="239">
                  <c:v>534</c:v>
                </c:pt>
                <c:pt idx="240">
                  <c:v>458</c:v>
                </c:pt>
                <c:pt idx="241">
                  <c:v>675</c:v>
                </c:pt>
                <c:pt idx="242">
                  <c:v>533.33000000000004</c:v>
                </c:pt>
                <c:pt idx="243">
                  <c:v>516.41999999999996</c:v>
                </c:pt>
                <c:pt idx="244">
                  <c:v>514</c:v>
                </c:pt>
                <c:pt idx="245">
                  <c:v>550</c:v>
                </c:pt>
                <c:pt idx="246">
                  <c:v>460</c:v>
                </c:pt>
                <c:pt idx="247">
                  <c:v>495</c:v>
                </c:pt>
                <c:pt idx="248">
                  <c:v>463</c:v>
                </c:pt>
                <c:pt idx="249">
                  <c:v>466</c:v>
                </c:pt>
                <c:pt idx="250">
                  <c:v>468</c:v>
                </c:pt>
                <c:pt idx="251">
                  <c:v>440</c:v>
                </c:pt>
                <c:pt idx="252">
                  <c:v>520</c:v>
                </c:pt>
                <c:pt idx="253">
                  <c:v>406</c:v>
                </c:pt>
                <c:pt idx="254">
                  <c:v>390</c:v>
                </c:pt>
                <c:pt idx="255">
                  <c:v>475</c:v>
                </c:pt>
                <c:pt idx="256">
                  <c:v>425</c:v>
                </c:pt>
                <c:pt idx="257">
                  <c:v>461</c:v>
                </c:pt>
                <c:pt idx="258">
                  <c:v>492</c:v>
                </c:pt>
                <c:pt idx="259">
                  <c:v>450</c:v>
                </c:pt>
                <c:pt idx="260">
                  <c:v>500</c:v>
                </c:pt>
                <c:pt idx="261">
                  <c:v>512</c:v>
                </c:pt>
                <c:pt idx="262">
                  <c:v>570</c:v>
                </c:pt>
                <c:pt idx="263">
                  <c:v>550</c:v>
                </c:pt>
                <c:pt idx="264">
                  <c:v>520</c:v>
                </c:pt>
                <c:pt idx="265">
                  <c:v>475</c:v>
                </c:pt>
                <c:pt idx="266">
                  <c:v>555</c:v>
                </c:pt>
                <c:pt idx="267">
                  <c:v>569</c:v>
                </c:pt>
                <c:pt idx="268">
                  <c:v>530</c:v>
                </c:pt>
                <c:pt idx="269">
                  <c:v>545</c:v>
                </c:pt>
                <c:pt idx="270">
                  <c:v>496.5</c:v>
                </c:pt>
                <c:pt idx="271">
                  <c:v>625</c:v>
                </c:pt>
                <c:pt idx="272">
                  <c:v>525</c:v>
                </c:pt>
                <c:pt idx="273">
                  <c:v>537</c:v>
                </c:pt>
                <c:pt idx="274">
                  <c:v>410</c:v>
                </c:pt>
                <c:pt idx="275">
                  <c:v>500</c:v>
                </c:pt>
                <c:pt idx="276">
                  <c:v>375</c:v>
                </c:pt>
                <c:pt idx="277">
                  <c:v>800</c:v>
                </c:pt>
                <c:pt idx="278">
                  <c:v>450</c:v>
                </c:pt>
                <c:pt idx="279">
                  <c:v>375</c:v>
                </c:pt>
                <c:pt idx="280">
                  <c:v>330</c:v>
                </c:pt>
                <c:pt idx="281">
                  <c:v>550</c:v>
                </c:pt>
                <c:pt idx="282">
                  <c:v>355</c:v>
                </c:pt>
                <c:pt idx="283">
                  <c:v>820</c:v>
                </c:pt>
                <c:pt idx="284">
                  <c:v>580</c:v>
                </c:pt>
                <c:pt idx="285">
                  <c:v>425</c:v>
                </c:pt>
                <c:pt idx="286">
                  <c:v>900</c:v>
                </c:pt>
                <c:pt idx="287">
                  <c:v>460</c:v>
                </c:pt>
                <c:pt idx="288">
                  <c:v>675</c:v>
                </c:pt>
                <c:pt idx="289">
                  <c:v>650</c:v>
                </c:pt>
                <c:pt idx="290">
                  <c:v>560</c:v>
                </c:pt>
                <c:pt idx="291">
                  <c:v>700</c:v>
                </c:pt>
                <c:pt idx="292">
                  <c:v>756</c:v>
                </c:pt>
                <c:pt idx="293">
                  <c:v>760</c:v>
                </c:pt>
                <c:pt idx="294">
                  <c:v>400</c:v>
                </c:pt>
                <c:pt idx="295">
                  <c:v>600</c:v>
                </c:pt>
                <c:pt idx="296">
                  <c:v>515</c:v>
                </c:pt>
                <c:pt idx="297">
                  <c:v>750</c:v>
                </c:pt>
                <c:pt idx="298">
                  <c:v>480</c:v>
                </c:pt>
                <c:pt idx="299">
                  <c:v>570</c:v>
                </c:pt>
                <c:pt idx="300">
                  <c:v>402</c:v>
                </c:pt>
                <c:pt idx="301">
                  <c:v>542</c:v>
                </c:pt>
                <c:pt idx="302">
                  <c:v>488</c:v>
                </c:pt>
                <c:pt idx="303">
                  <c:v>520</c:v>
                </c:pt>
                <c:pt idx="304">
                  <c:v>380</c:v>
                </c:pt>
                <c:pt idx="305">
                  <c:v>560</c:v>
                </c:pt>
                <c:pt idx="306">
                  <c:v>566</c:v>
                </c:pt>
                <c:pt idx="307">
                  <c:v>575</c:v>
                </c:pt>
                <c:pt idx="308">
                  <c:v>720</c:v>
                </c:pt>
                <c:pt idx="309">
                  <c:v>650</c:v>
                </c:pt>
                <c:pt idx="310">
                  <c:v>700</c:v>
                </c:pt>
                <c:pt idx="311">
                  <c:v>350</c:v>
                </c:pt>
                <c:pt idx="312">
                  <c:v>550</c:v>
                </c:pt>
                <c:pt idx="313">
                  <c:v>756</c:v>
                </c:pt>
                <c:pt idx="314">
                  <c:v>0</c:v>
                </c:pt>
                <c:pt idx="315">
                  <c:v>562</c:v>
                </c:pt>
                <c:pt idx="316">
                  <c:v>560</c:v>
                </c:pt>
                <c:pt idx="317">
                  <c:v>600</c:v>
                </c:pt>
                <c:pt idx="318">
                  <c:v>670</c:v>
                </c:pt>
                <c:pt idx="319">
                  <c:v>561</c:v>
                </c:pt>
                <c:pt idx="320">
                  <c:v>575</c:v>
                </c:pt>
                <c:pt idx="321">
                  <c:v>825</c:v>
                </c:pt>
                <c:pt idx="322">
                  <c:v>750</c:v>
                </c:pt>
                <c:pt idx="323">
                  <c:v>800</c:v>
                </c:pt>
                <c:pt idx="324">
                  <c:v>500</c:v>
                </c:pt>
                <c:pt idx="325">
                  <c:v>650</c:v>
                </c:pt>
                <c:pt idx="326">
                  <c:v>950</c:v>
                </c:pt>
                <c:pt idx="327">
                  <c:v>650</c:v>
                </c:pt>
                <c:pt idx="328">
                  <c:v>425</c:v>
                </c:pt>
                <c:pt idx="329">
                  <c:v>700</c:v>
                </c:pt>
                <c:pt idx="330">
                  <c:v>850</c:v>
                </c:pt>
                <c:pt idx="331">
                  <c:v>250</c:v>
                </c:pt>
                <c:pt idx="332">
                  <c:v>375</c:v>
                </c:pt>
                <c:pt idx="333">
                  <c:v>275</c:v>
                </c:pt>
                <c:pt idx="334">
                  <c:v>900</c:v>
                </c:pt>
                <c:pt idx="335">
                  <c:v>925</c:v>
                </c:pt>
                <c:pt idx="336">
                  <c:v>400</c:v>
                </c:pt>
                <c:pt idx="337">
                  <c:v>400</c:v>
                </c:pt>
                <c:pt idx="338">
                  <c:v>255</c:v>
                </c:pt>
                <c:pt idx="339">
                  <c:v>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AB-477A-A55F-BA6B93DB69C2}"/>
            </c:ext>
          </c:extLst>
        </c:ser>
        <c:ser>
          <c:idx val="1"/>
          <c:order val="1"/>
          <c:tx>
            <c:strRef>
              <c:f>'[Analysis_26112016.xlsx]Real vs. Expectetions'!$B$1</c:f>
              <c:strCache>
                <c:ptCount val="1"/>
                <c:pt idx="0">
                  <c:v>Expected monthly reny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val>
            <c:numRef>
              <c:f>'[Analysis_26112016.xlsx]Real vs. Expectetions'!$B$2:$B$341</c:f>
              <c:numCache>
                <c:formatCode>_-[$£-809]* #,##0_-;\-[$£-809]* #,##0_-;_-[$£-809]* "-"??_-;_-@_-</c:formatCode>
                <c:ptCount val="3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200</c:v>
                </c:pt>
                <c:pt idx="6">
                  <c:v>200</c:v>
                </c:pt>
                <c:pt idx="7">
                  <c:v>250</c:v>
                </c:pt>
                <c:pt idx="8">
                  <c:v>250</c:v>
                </c:pt>
                <c:pt idx="9">
                  <c:v>250</c:v>
                </c:pt>
                <c:pt idx="10">
                  <c:v>275</c:v>
                </c:pt>
                <c:pt idx="11">
                  <c:v>275</c:v>
                </c:pt>
                <c:pt idx="12">
                  <c:v>280</c:v>
                </c:pt>
                <c:pt idx="13">
                  <c:v>300</c:v>
                </c:pt>
                <c:pt idx="14">
                  <c:v>300</c:v>
                </c:pt>
                <c:pt idx="15">
                  <c:v>300</c:v>
                </c:pt>
                <c:pt idx="16">
                  <c:v>300</c:v>
                </c:pt>
                <c:pt idx="17">
                  <c:v>300</c:v>
                </c:pt>
                <c:pt idx="18">
                  <c:v>300</c:v>
                </c:pt>
                <c:pt idx="19">
                  <c:v>300</c:v>
                </c:pt>
                <c:pt idx="20">
                  <c:v>300</c:v>
                </c:pt>
                <c:pt idx="21">
                  <c:v>300</c:v>
                </c:pt>
                <c:pt idx="22">
                  <c:v>300</c:v>
                </c:pt>
                <c:pt idx="23">
                  <c:v>300</c:v>
                </c:pt>
                <c:pt idx="24">
                  <c:v>300</c:v>
                </c:pt>
                <c:pt idx="25">
                  <c:v>300</c:v>
                </c:pt>
                <c:pt idx="26">
                  <c:v>300</c:v>
                </c:pt>
                <c:pt idx="27">
                  <c:v>325</c:v>
                </c:pt>
                <c:pt idx="28">
                  <c:v>340</c:v>
                </c:pt>
                <c:pt idx="29">
                  <c:v>350</c:v>
                </c:pt>
                <c:pt idx="30">
                  <c:v>350</c:v>
                </c:pt>
                <c:pt idx="31">
                  <c:v>350</c:v>
                </c:pt>
                <c:pt idx="32">
                  <c:v>350</c:v>
                </c:pt>
                <c:pt idx="33">
                  <c:v>350</c:v>
                </c:pt>
                <c:pt idx="34">
                  <c:v>350</c:v>
                </c:pt>
                <c:pt idx="35">
                  <c:v>350</c:v>
                </c:pt>
                <c:pt idx="36">
                  <c:v>350</c:v>
                </c:pt>
                <c:pt idx="37">
                  <c:v>350</c:v>
                </c:pt>
                <c:pt idx="38">
                  <c:v>350</c:v>
                </c:pt>
                <c:pt idx="39">
                  <c:v>350</c:v>
                </c:pt>
                <c:pt idx="40">
                  <c:v>350</c:v>
                </c:pt>
                <c:pt idx="41">
                  <c:v>350</c:v>
                </c:pt>
                <c:pt idx="42">
                  <c:v>350</c:v>
                </c:pt>
                <c:pt idx="43">
                  <c:v>350</c:v>
                </c:pt>
                <c:pt idx="44">
                  <c:v>350</c:v>
                </c:pt>
                <c:pt idx="45">
                  <c:v>350</c:v>
                </c:pt>
                <c:pt idx="46">
                  <c:v>350</c:v>
                </c:pt>
                <c:pt idx="47">
                  <c:v>350</c:v>
                </c:pt>
                <c:pt idx="48">
                  <c:v>350</c:v>
                </c:pt>
                <c:pt idx="49">
                  <c:v>350</c:v>
                </c:pt>
                <c:pt idx="50">
                  <c:v>350</c:v>
                </c:pt>
                <c:pt idx="51">
                  <c:v>350</c:v>
                </c:pt>
                <c:pt idx="52">
                  <c:v>350</c:v>
                </c:pt>
                <c:pt idx="53">
                  <c:v>350</c:v>
                </c:pt>
                <c:pt idx="54">
                  <c:v>350</c:v>
                </c:pt>
                <c:pt idx="55">
                  <c:v>350</c:v>
                </c:pt>
                <c:pt idx="56">
                  <c:v>350</c:v>
                </c:pt>
                <c:pt idx="57">
                  <c:v>350</c:v>
                </c:pt>
                <c:pt idx="58">
                  <c:v>350</c:v>
                </c:pt>
                <c:pt idx="59">
                  <c:v>350</c:v>
                </c:pt>
                <c:pt idx="60">
                  <c:v>350</c:v>
                </c:pt>
                <c:pt idx="61">
                  <c:v>350</c:v>
                </c:pt>
                <c:pt idx="62">
                  <c:v>360</c:v>
                </c:pt>
                <c:pt idx="63">
                  <c:v>360</c:v>
                </c:pt>
                <c:pt idx="64">
                  <c:v>360</c:v>
                </c:pt>
                <c:pt idx="65">
                  <c:v>360</c:v>
                </c:pt>
                <c:pt idx="66">
                  <c:v>360</c:v>
                </c:pt>
                <c:pt idx="67">
                  <c:v>360</c:v>
                </c:pt>
                <c:pt idx="68">
                  <c:v>360</c:v>
                </c:pt>
                <c:pt idx="69">
                  <c:v>360</c:v>
                </c:pt>
                <c:pt idx="70">
                  <c:v>360</c:v>
                </c:pt>
                <c:pt idx="71">
                  <c:v>360</c:v>
                </c:pt>
                <c:pt idx="72">
                  <c:v>360</c:v>
                </c:pt>
                <c:pt idx="73">
                  <c:v>360</c:v>
                </c:pt>
                <c:pt idx="74">
                  <c:v>365</c:v>
                </c:pt>
                <c:pt idx="75">
                  <c:v>370</c:v>
                </c:pt>
                <c:pt idx="76">
                  <c:v>370</c:v>
                </c:pt>
                <c:pt idx="77">
                  <c:v>375</c:v>
                </c:pt>
                <c:pt idx="78">
                  <c:v>375</c:v>
                </c:pt>
                <c:pt idx="79">
                  <c:v>375</c:v>
                </c:pt>
                <c:pt idx="80">
                  <c:v>380</c:v>
                </c:pt>
                <c:pt idx="81">
                  <c:v>380</c:v>
                </c:pt>
                <c:pt idx="82">
                  <c:v>380</c:v>
                </c:pt>
                <c:pt idx="83">
                  <c:v>380</c:v>
                </c:pt>
                <c:pt idx="84">
                  <c:v>380</c:v>
                </c:pt>
                <c:pt idx="85">
                  <c:v>380</c:v>
                </c:pt>
                <c:pt idx="86">
                  <c:v>380</c:v>
                </c:pt>
                <c:pt idx="87">
                  <c:v>390</c:v>
                </c:pt>
                <c:pt idx="88">
                  <c:v>390</c:v>
                </c:pt>
                <c:pt idx="89">
                  <c:v>398</c:v>
                </c:pt>
                <c:pt idx="90">
                  <c:v>400</c:v>
                </c:pt>
                <c:pt idx="91">
                  <c:v>400</c:v>
                </c:pt>
                <c:pt idx="92">
                  <c:v>400</c:v>
                </c:pt>
                <c:pt idx="93">
                  <c:v>400</c:v>
                </c:pt>
                <c:pt idx="94">
                  <c:v>400</c:v>
                </c:pt>
                <c:pt idx="95">
                  <c:v>400</c:v>
                </c:pt>
                <c:pt idx="96">
                  <c:v>400</c:v>
                </c:pt>
                <c:pt idx="97">
                  <c:v>400</c:v>
                </c:pt>
                <c:pt idx="98">
                  <c:v>400</c:v>
                </c:pt>
                <c:pt idx="99">
                  <c:v>400</c:v>
                </c:pt>
                <c:pt idx="100">
                  <c:v>400</c:v>
                </c:pt>
                <c:pt idx="101">
                  <c:v>400</c:v>
                </c:pt>
                <c:pt idx="102">
                  <c:v>400</c:v>
                </c:pt>
                <c:pt idx="103">
                  <c:v>400</c:v>
                </c:pt>
                <c:pt idx="104">
                  <c:v>400</c:v>
                </c:pt>
                <c:pt idx="105">
                  <c:v>400</c:v>
                </c:pt>
                <c:pt idx="106">
                  <c:v>400</c:v>
                </c:pt>
                <c:pt idx="107">
                  <c:v>400</c:v>
                </c:pt>
                <c:pt idx="108">
                  <c:v>400</c:v>
                </c:pt>
                <c:pt idx="109">
                  <c:v>400</c:v>
                </c:pt>
                <c:pt idx="110">
                  <c:v>400</c:v>
                </c:pt>
                <c:pt idx="111">
                  <c:v>400</c:v>
                </c:pt>
                <c:pt idx="112">
                  <c:v>400</c:v>
                </c:pt>
                <c:pt idx="113">
                  <c:v>400</c:v>
                </c:pt>
                <c:pt idx="114">
                  <c:v>400</c:v>
                </c:pt>
                <c:pt idx="115">
                  <c:v>400</c:v>
                </c:pt>
                <c:pt idx="116">
                  <c:v>400</c:v>
                </c:pt>
                <c:pt idx="117">
                  <c:v>400</c:v>
                </c:pt>
                <c:pt idx="118">
                  <c:v>400</c:v>
                </c:pt>
                <c:pt idx="119">
                  <c:v>400</c:v>
                </c:pt>
                <c:pt idx="120">
                  <c:v>400</c:v>
                </c:pt>
                <c:pt idx="121">
                  <c:v>400</c:v>
                </c:pt>
                <c:pt idx="122">
                  <c:v>400</c:v>
                </c:pt>
                <c:pt idx="123">
                  <c:v>400</c:v>
                </c:pt>
                <c:pt idx="124">
                  <c:v>400</c:v>
                </c:pt>
                <c:pt idx="125">
                  <c:v>400</c:v>
                </c:pt>
                <c:pt idx="126">
                  <c:v>400</c:v>
                </c:pt>
                <c:pt idx="127">
                  <c:v>400</c:v>
                </c:pt>
                <c:pt idx="128">
                  <c:v>400</c:v>
                </c:pt>
                <c:pt idx="129">
                  <c:v>400</c:v>
                </c:pt>
                <c:pt idx="130">
                  <c:v>400</c:v>
                </c:pt>
                <c:pt idx="131">
                  <c:v>400</c:v>
                </c:pt>
                <c:pt idx="132">
                  <c:v>400</c:v>
                </c:pt>
                <c:pt idx="133">
                  <c:v>400</c:v>
                </c:pt>
                <c:pt idx="134">
                  <c:v>400</c:v>
                </c:pt>
                <c:pt idx="135">
                  <c:v>400</c:v>
                </c:pt>
                <c:pt idx="136">
                  <c:v>400</c:v>
                </c:pt>
                <c:pt idx="137">
                  <c:v>400</c:v>
                </c:pt>
                <c:pt idx="138">
                  <c:v>400</c:v>
                </c:pt>
                <c:pt idx="139">
                  <c:v>400</c:v>
                </c:pt>
                <c:pt idx="140">
                  <c:v>400</c:v>
                </c:pt>
                <c:pt idx="141">
                  <c:v>400</c:v>
                </c:pt>
                <c:pt idx="142">
                  <c:v>400</c:v>
                </c:pt>
                <c:pt idx="143">
                  <c:v>400</c:v>
                </c:pt>
                <c:pt idx="144">
                  <c:v>400</c:v>
                </c:pt>
                <c:pt idx="145">
                  <c:v>400</c:v>
                </c:pt>
                <c:pt idx="146">
                  <c:v>400</c:v>
                </c:pt>
                <c:pt idx="147">
                  <c:v>400</c:v>
                </c:pt>
                <c:pt idx="148">
                  <c:v>400</c:v>
                </c:pt>
                <c:pt idx="149">
                  <c:v>400</c:v>
                </c:pt>
                <c:pt idx="150">
                  <c:v>400</c:v>
                </c:pt>
                <c:pt idx="151">
                  <c:v>400</c:v>
                </c:pt>
                <c:pt idx="152">
                  <c:v>400</c:v>
                </c:pt>
                <c:pt idx="153">
                  <c:v>400</c:v>
                </c:pt>
                <c:pt idx="154">
                  <c:v>400</c:v>
                </c:pt>
                <c:pt idx="155">
                  <c:v>400</c:v>
                </c:pt>
                <c:pt idx="156">
                  <c:v>400</c:v>
                </c:pt>
                <c:pt idx="157">
                  <c:v>400</c:v>
                </c:pt>
                <c:pt idx="158">
                  <c:v>410</c:v>
                </c:pt>
                <c:pt idx="159">
                  <c:v>410</c:v>
                </c:pt>
                <c:pt idx="160">
                  <c:v>410</c:v>
                </c:pt>
                <c:pt idx="161">
                  <c:v>415</c:v>
                </c:pt>
                <c:pt idx="162">
                  <c:v>415</c:v>
                </c:pt>
                <c:pt idx="163">
                  <c:v>420</c:v>
                </c:pt>
                <c:pt idx="164">
                  <c:v>420</c:v>
                </c:pt>
                <c:pt idx="165">
                  <c:v>420</c:v>
                </c:pt>
                <c:pt idx="166">
                  <c:v>420</c:v>
                </c:pt>
                <c:pt idx="167">
                  <c:v>420</c:v>
                </c:pt>
                <c:pt idx="168">
                  <c:v>420</c:v>
                </c:pt>
                <c:pt idx="169">
                  <c:v>420</c:v>
                </c:pt>
                <c:pt idx="170">
                  <c:v>420</c:v>
                </c:pt>
                <c:pt idx="171">
                  <c:v>420</c:v>
                </c:pt>
                <c:pt idx="172">
                  <c:v>420</c:v>
                </c:pt>
                <c:pt idx="173">
                  <c:v>420</c:v>
                </c:pt>
                <c:pt idx="174">
                  <c:v>420</c:v>
                </c:pt>
                <c:pt idx="175">
                  <c:v>420</c:v>
                </c:pt>
                <c:pt idx="176">
                  <c:v>425</c:v>
                </c:pt>
                <c:pt idx="177">
                  <c:v>425</c:v>
                </c:pt>
                <c:pt idx="178">
                  <c:v>425</c:v>
                </c:pt>
                <c:pt idx="179">
                  <c:v>425</c:v>
                </c:pt>
                <c:pt idx="180">
                  <c:v>425</c:v>
                </c:pt>
                <c:pt idx="181">
                  <c:v>425</c:v>
                </c:pt>
                <c:pt idx="182">
                  <c:v>425</c:v>
                </c:pt>
                <c:pt idx="183">
                  <c:v>425</c:v>
                </c:pt>
                <c:pt idx="184">
                  <c:v>425</c:v>
                </c:pt>
                <c:pt idx="185">
                  <c:v>430</c:v>
                </c:pt>
                <c:pt idx="186">
                  <c:v>430</c:v>
                </c:pt>
                <c:pt idx="187">
                  <c:v>430</c:v>
                </c:pt>
                <c:pt idx="188">
                  <c:v>430</c:v>
                </c:pt>
                <c:pt idx="189">
                  <c:v>430</c:v>
                </c:pt>
                <c:pt idx="190">
                  <c:v>430</c:v>
                </c:pt>
                <c:pt idx="191">
                  <c:v>430</c:v>
                </c:pt>
                <c:pt idx="192">
                  <c:v>431.25</c:v>
                </c:pt>
                <c:pt idx="193">
                  <c:v>440</c:v>
                </c:pt>
                <c:pt idx="194">
                  <c:v>440</c:v>
                </c:pt>
                <c:pt idx="195">
                  <c:v>440</c:v>
                </c:pt>
                <c:pt idx="196">
                  <c:v>444</c:v>
                </c:pt>
                <c:pt idx="197">
                  <c:v>445</c:v>
                </c:pt>
                <c:pt idx="198">
                  <c:v>450</c:v>
                </c:pt>
                <c:pt idx="199">
                  <c:v>450</c:v>
                </c:pt>
                <c:pt idx="200">
                  <c:v>450</c:v>
                </c:pt>
                <c:pt idx="201">
                  <c:v>450</c:v>
                </c:pt>
                <c:pt idx="202">
                  <c:v>450</c:v>
                </c:pt>
                <c:pt idx="203">
                  <c:v>450</c:v>
                </c:pt>
                <c:pt idx="204">
                  <c:v>450</c:v>
                </c:pt>
                <c:pt idx="205">
                  <c:v>450</c:v>
                </c:pt>
                <c:pt idx="206">
                  <c:v>450</c:v>
                </c:pt>
                <c:pt idx="207">
                  <c:v>450</c:v>
                </c:pt>
                <c:pt idx="208">
                  <c:v>450</c:v>
                </c:pt>
                <c:pt idx="209">
                  <c:v>450</c:v>
                </c:pt>
                <c:pt idx="210">
                  <c:v>450</c:v>
                </c:pt>
                <c:pt idx="211">
                  <c:v>450</c:v>
                </c:pt>
                <c:pt idx="212">
                  <c:v>450</c:v>
                </c:pt>
                <c:pt idx="213">
                  <c:v>450</c:v>
                </c:pt>
                <c:pt idx="214">
                  <c:v>450</c:v>
                </c:pt>
                <c:pt idx="215">
                  <c:v>450</c:v>
                </c:pt>
                <c:pt idx="216">
                  <c:v>450</c:v>
                </c:pt>
                <c:pt idx="217">
                  <c:v>450</c:v>
                </c:pt>
                <c:pt idx="218">
                  <c:v>450</c:v>
                </c:pt>
                <c:pt idx="219">
                  <c:v>450</c:v>
                </c:pt>
                <c:pt idx="220">
                  <c:v>450</c:v>
                </c:pt>
                <c:pt idx="221">
                  <c:v>450</c:v>
                </c:pt>
                <c:pt idx="222">
                  <c:v>450</c:v>
                </c:pt>
                <c:pt idx="223">
                  <c:v>450</c:v>
                </c:pt>
                <c:pt idx="224">
                  <c:v>450</c:v>
                </c:pt>
                <c:pt idx="225">
                  <c:v>450</c:v>
                </c:pt>
                <c:pt idx="226">
                  <c:v>450</c:v>
                </c:pt>
                <c:pt idx="227">
                  <c:v>450</c:v>
                </c:pt>
                <c:pt idx="228">
                  <c:v>450</c:v>
                </c:pt>
                <c:pt idx="229">
                  <c:v>450</c:v>
                </c:pt>
                <c:pt idx="230">
                  <c:v>450</c:v>
                </c:pt>
                <c:pt idx="231">
                  <c:v>450</c:v>
                </c:pt>
                <c:pt idx="232">
                  <c:v>450</c:v>
                </c:pt>
                <c:pt idx="233">
                  <c:v>450</c:v>
                </c:pt>
                <c:pt idx="234">
                  <c:v>450</c:v>
                </c:pt>
                <c:pt idx="235">
                  <c:v>450</c:v>
                </c:pt>
                <c:pt idx="236">
                  <c:v>450</c:v>
                </c:pt>
                <c:pt idx="237">
                  <c:v>450</c:v>
                </c:pt>
                <c:pt idx="238">
                  <c:v>450</c:v>
                </c:pt>
                <c:pt idx="239">
                  <c:v>450</c:v>
                </c:pt>
                <c:pt idx="240">
                  <c:v>450</c:v>
                </c:pt>
                <c:pt idx="241">
                  <c:v>450</c:v>
                </c:pt>
                <c:pt idx="242">
                  <c:v>450</c:v>
                </c:pt>
                <c:pt idx="243">
                  <c:v>450</c:v>
                </c:pt>
                <c:pt idx="244">
                  <c:v>460</c:v>
                </c:pt>
                <c:pt idx="245">
                  <c:v>460</c:v>
                </c:pt>
                <c:pt idx="246">
                  <c:v>460</c:v>
                </c:pt>
                <c:pt idx="247">
                  <c:v>460</c:v>
                </c:pt>
                <c:pt idx="248">
                  <c:v>463</c:v>
                </c:pt>
                <c:pt idx="249">
                  <c:v>466</c:v>
                </c:pt>
                <c:pt idx="250">
                  <c:v>468</c:v>
                </c:pt>
                <c:pt idx="251">
                  <c:v>475</c:v>
                </c:pt>
                <c:pt idx="252">
                  <c:v>475</c:v>
                </c:pt>
                <c:pt idx="253">
                  <c:v>475</c:v>
                </c:pt>
                <c:pt idx="254">
                  <c:v>475</c:v>
                </c:pt>
                <c:pt idx="255">
                  <c:v>475</c:v>
                </c:pt>
                <c:pt idx="256">
                  <c:v>475</c:v>
                </c:pt>
                <c:pt idx="257">
                  <c:v>476</c:v>
                </c:pt>
                <c:pt idx="258">
                  <c:v>480</c:v>
                </c:pt>
                <c:pt idx="259">
                  <c:v>480</c:v>
                </c:pt>
                <c:pt idx="260">
                  <c:v>480</c:v>
                </c:pt>
                <c:pt idx="261">
                  <c:v>480</c:v>
                </c:pt>
                <c:pt idx="262">
                  <c:v>480</c:v>
                </c:pt>
                <c:pt idx="263">
                  <c:v>480</c:v>
                </c:pt>
                <c:pt idx="264">
                  <c:v>480</c:v>
                </c:pt>
                <c:pt idx="265">
                  <c:v>480</c:v>
                </c:pt>
                <c:pt idx="266">
                  <c:v>480</c:v>
                </c:pt>
                <c:pt idx="267">
                  <c:v>480</c:v>
                </c:pt>
                <c:pt idx="268">
                  <c:v>480</c:v>
                </c:pt>
                <c:pt idx="269">
                  <c:v>495</c:v>
                </c:pt>
                <c:pt idx="270">
                  <c:v>496.5</c:v>
                </c:pt>
                <c:pt idx="271">
                  <c:v>500</c:v>
                </c:pt>
                <c:pt idx="272">
                  <c:v>500</c:v>
                </c:pt>
                <c:pt idx="273">
                  <c:v>500</c:v>
                </c:pt>
                <c:pt idx="274">
                  <c:v>500</c:v>
                </c:pt>
                <c:pt idx="275">
                  <c:v>500</c:v>
                </c:pt>
                <c:pt idx="276">
                  <c:v>500</c:v>
                </c:pt>
                <c:pt idx="277">
                  <c:v>500</c:v>
                </c:pt>
                <c:pt idx="278">
                  <c:v>500</c:v>
                </c:pt>
                <c:pt idx="279">
                  <c:v>500</c:v>
                </c:pt>
                <c:pt idx="280">
                  <c:v>500</c:v>
                </c:pt>
                <c:pt idx="281">
                  <c:v>500</c:v>
                </c:pt>
                <c:pt idx="282">
                  <c:v>500</c:v>
                </c:pt>
                <c:pt idx="283">
                  <c:v>500</c:v>
                </c:pt>
                <c:pt idx="284">
                  <c:v>500</c:v>
                </c:pt>
                <c:pt idx="285">
                  <c:v>500</c:v>
                </c:pt>
                <c:pt idx="286">
                  <c:v>500</c:v>
                </c:pt>
                <c:pt idx="287">
                  <c:v>500</c:v>
                </c:pt>
                <c:pt idx="288">
                  <c:v>500</c:v>
                </c:pt>
                <c:pt idx="289">
                  <c:v>500</c:v>
                </c:pt>
                <c:pt idx="290">
                  <c:v>500</c:v>
                </c:pt>
                <c:pt idx="291">
                  <c:v>500</c:v>
                </c:pt>
                <c:pt idx="292">
                  <c:v>500</c:v>
                </c:pt>
                <c:pt idx="293">
                  <c:v>500</c:v>
                </c:pt>
                <c:pt idx="294">
                  <c:v>500</c:v>
                </c:pt>
                <c:pt idx="295">
                  <c:v>500</c:v>
                </c:pt>
                <c:pt idx="296">
                  <c:v>500</c:v>
                </c:pt>
                <c:pt idx="297">
                  <c:v>500</c:v>
                </c:pt>
                <c:pt idx="298">
                  <c:v>500</c:v>
                </c:pt>
                <c:pt idx="299">
                  <c:v>500</c:v>
                </c:pt>
                <c:pt idx="300">
                  <c:v>500</c:v>
                </c:pt>
                <c:pt idx="301">
                  <c:v>500</c:v>
                </c:pt>
                <c:pt idx="302">
                  <c:v>510</c:v>
                </c:pt>
                <c:pt idx="303">
                  <c:v>520</c:v>
                </c:pt>
                <c:pt idx="304">
                  <c:v>520</c:v>
                </c:pt>
                <c:pt idx="305">
                  <c:v>520</c:v>
                </c:pt>
                <c:pt idx="306">
                  <c:v>520</c:v>
                </c:pt>
                <c:pt idx="307">
                  <c:v>550</c:v>
                </c:pt>
                <c:pt idx="308">
                  <c:v>550</c:v>
                </c:pt>
                <c:pt idx="309">
                  <c:v>550</c:v>
                </c:pt>
                <c:pt idx="310">
                  <c:v>550</c:v>
                </c:pt>
                <c:pt idx="311">
                  <c:v>550</c:v>
                </c:pt>
                <c:pt idx="312">
                  <c:v>550</c:v>
                </c:pt>
                <c:pt idx="313">
                  <c:v>550</c:v>
                </c:pt>
                <c:pt idx="314">
                  <c:v>550</c:v>
                </c:pt>
                <c:pt idx="315">
                  <c:v>550</c:v>
                </c:pt>
                <c:pt idx="316">
                  <c:v>560</c:v>
                </c:pt>
                <c:pt idx="317">
                  <c:v>560</c:v>
                </c:pt>
                <c:pt idx="318">
                  <c:v>560</c:v>
                </c:pt>
                <c:pt idx="319">
                  <c:v>561</c:v>
                </c:pt>
                <c:pt idx="320">
                  <c:v>575</c:v>
                </c:pt>
                <c:pt idx="321">
                  <c:v>600</c:v>
                </c:pt>
                <c:pt idx="322">
                  <c:v>600</c:v>
                </c:pt>
                <c:pt idx="323">
                  <c:v>600</c:v>
                </c:pt>
                <c:pt idx="324">
                  <c:v>600</c:v>
                </c:pt>
                <c:pt idx="325">
                  <c:v>600</c:v>
                </c:pt>
                <c:pt idx="326">
                  <c:v>620</c:v>
                </c:pt>
                <c:pt idx="327">
                  <c:v>650</c:v>
                </c:pt>
                <c:pt idx="328">
                  <c:v>650</c:v>
                </c:pt>
                <c:pt idx="329">
                  <c:v>700</c:v>
                </c:pt>
                <c:pt idx="330">
                  <c:v>750</c:v>
                </c:pt>
                <c:pt idx="331">
                  <c:v>200</c:v>
                </c:pt>
                <c:pt idx="332">
                  <c:v>200</c:v>
                </c:pt>
                <c:pt idx="333">
                  <c:v>200</c:v>
                </c:pt>
                <c:pt idx="334">
                  <c:v>900</c:v>
                </c:pt>
                <c:pt idx="335">
                  <c:v>925</c:v>
                </c:pt>
                <c:pt idx="336">
                  <c:v>250</c:v>
                </c:pt>
                <c:pt idx="337">
                  <c:v>250</c:v>
                </c:pt>
                <c:pt idx="338">
                  <c:v>255</c:v>
                </c:pt>
                <c:pt idx="339">
                  <c:v>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AB-477A-A55F-BA6B93DB6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3513088"/>
        <c:axId val="533514072"/>
      </c:lineChart>
      <c:catAx>
        <c:axId val="5335130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533514072"/>
        <c:crosses val="autoZero"/>
        <c:auto val="1"/>
        <c:lblAlgn val="ctr"/>
        <c:lblOffset val="100"/>
        <c:noMultiLvlLbl val="0"/>
      </c:catAx>
      <c:valAx>
        <c:axId val="53351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_-[$£-809]* #,##0_-;\-[$£-809]* #,##0_-;_-[$£-809]* &quot;-&quot;??_-;_-@_-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51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[Analysis_26112016.xlsx]By Origin!PivotTable1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Reality vs. Expectations by Ethnic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</c:pivotFmt>
      <c:pivotFmt>
        <c:idx val="9"/>
      </c:pivotFmt>
      <c:pivotFmt>
        <c:idx val="10"/>
        <c:spPr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6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6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6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6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6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6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'By Origin'!$B$3</c:f>
              <c:strCache>
                <c:ptCount val="1"/>
                <c:pt idx="0">
                  <c:v>Average of Monthly rent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Origin'!$A$4:$A$7</c:f>
              <c:strCache>
                <c:ptCount val="3"/>
                <c:pt idx="0">
                  <c:v>EU</c:v>
                </c:pt>
                <c:pt idx="1">
                  <c:v>International</c:v>
                </c:pt>
                <c:pt idx="2">
                  <c:v>UK</c:v>
                </c:pt>
              </c:strCache>
            </c:strRef>
          </c:cat>
          <c:val>
            <c:numRef>
              <c:f>'By Origin'!$B$4:$B$7</c:f>
              <c:numCache>
                <c:formatCode>_("£"* #,##0.00_);_("£"* \(#,##0.00\);_("£"* "-"??_);_(@_)</c:formatCode>
                <c:ptCount val="3"/>
                <c:pt idx="0">
                  <c:v>366.91176470588238</c:v>
                </c:pt>
                <c:pt idx="1">
                  <c:v>274.13775510204084</c:v>
                </c:pt>
                <c:pt idx="2">
                  <c:v>392.80321969696973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7-46DD-8888-63A9CDDB3EE3}"/>
            </c:ext>
          </c:extLst>
        </c:ser>
        <c:ser>
          <c:idx val="1"/>
          <c:order val="1"/>
          <c:tx>
            <c:strRef>
              <c:f>'By Origin'!$C$3</c:f>
              <c:strCache>
                <c:ptCount val="1"/>
                <c:pt idx="0">
                  <c:v>Average of Monthly rent expected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Origin'!$A$4:$A$7</c:f>
              <c:strCache>
                <c:ptCount val="3"/>
                <c:pt idx="0">
                  <c:v>EU</c:v>
                </c:pt>
                <c:pt idx="1">
                  <c:v>International</c:v>
                </c:pt>
                <c:pt idx="2">
                  <c:v>UK</c:v>
                </c:pt>
              </c:strCache>
            </c:strRef>
          </c:cat>
          <c:val>
            <c:numRef>
              <c:f>'By Origin'!$C$4:$C$7</c:f>
              <c:numCache>
                <c:formatCode>_("£"* #,##0.00_);_("£"* \(#,##0.00\);_("£"* "-"??_);_(@_)</c:formatCode>
                <c:ptCount val="3"/>
                <c:pt idx="0">
                  <c:v>290.781512605042</c:v>
                </c:pt>
                <c:pt idx="1">
                  <c:v>222</c:v>
                </c:pt>
                <c:pt idx="2">
                  <c:v>339.25142045454544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7-46DD-8888-63A9CDDB3E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7586240"/>
        <c:axId val="617583288"/>
      </c:barChart>
      <c:catAx>
        <c:axId val="6175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583288"/>
        <c:crosses val="autoZero"/>
        <c:auto val="1"/>
        <c:lblAlgn val="ctr"/>
        <c:lblOffset val="100"/>
        <c:noMultiLvlLbl val="0"/>
      </c:catAx>
      <c:valAx>
        <c:axId val="61758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£&quot;* #,##0.00_);_(&quot;£&quot;* \(#,##0.00\);_(&quot;£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5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Income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'[Analysis_26112016.xlsx]Income source distribution'!$B$1</c:f>
              <c:strCache>
                <c:ptCount val="1"/>
                <c:pt idx="0">
                  <c:v>Number or students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7A8-4F6A-8256-D79DCCAAB4A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7A8-4F6A-8256-D79DCCAAB4A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A8-4F6A-8256-D79DCCAAB4A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A8-4F6A-8256-D79DCCAAB4A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7A8-4F6A-8256-D79DCCAAB4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'[Analysis_26112016.xlsx]Income source distribution'!$A$2:$A$6</c:f>
              <c:strCache>
                <c:ptCount val="5"/>
                <c:pt idx="0">
                  <c:v>Parent</c:v>
                </c:pt>
                <c:pt idx="1">
                  <c:v>Full time work</c:v>
                </c:pt>
                <c:pt idx="2">
                  <c:v>Part time work</c:v>
                </c:pt>
                <c:pt idx="3">
                  <c:v>Savings</c:v>
                </c:pt>
                <c:pt idx="4">
                  <c:v>Bank loans / overdraft</c:v>
                </c:pt>
              </c:strCache>
            </c:strRef>
          </c:cat>
          <c:val>
            <c:numRef>
              <c:f>'[Analysis_26112016.xlsx]Income source distribution'!$B$2:$B$6</c:f>
              <c:numCache>
                <c:formatCode>General</c:formatCode>
                <c:ptCount val="5"/>
                <c:pt idx="0">
                  <c:v>336</c:v>
                </c:pt>
                <c:pt idx="1">
                  <c:v>20</c:v>
                </c:pt>
                <c:pt idx="2">
                  <c:v>280</c:v>
                </c:pt>
                <c:pt idx="3">
                  <c:v>226</c:v>
                </c:pt>
                <c:pt idx="4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A8-4F6A-8256-D79DCCAAB4A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9FB5-A5D2-40D5-A2E9-D0B94F1EE43F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71C3-B749-42EB-8D11-9C7E055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5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9FB5-A5D2-40D5-A2E9-D0B94F1EE43F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71C3-B749-42EB-8D11-9C7E055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5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9FB5-A5D2-40D5-A2E9-D0B94F1EE43F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71C3-B749-42EB-8D11-9C7E055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2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9FB5-A5D2-40D5-A2E9-D0B94F1EE43F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71C3-B749-42EB-8D11-9C7E055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95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9FB5-A5D2-40D5-A2E9-D0B94F1EE43F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71C3-B749-42EB-8D11-9C7E055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45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9FB5-A5D2-40D5-A2E9-D0B94F1EE43F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71C3-B749-42EB-8D11-9C7E055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71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9FB5-A5D2-40D5-A2E9-D0B94F1EE43F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71C3-B749-42EB-8D11-9C7E055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4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9FB5-A5D2-40D5-A2E9-D0B94F1EE43F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71C3-B749-42EB-8D11-9C7E055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33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9FB5-A5D2-40D5-A2E9-D0B94F1EE43F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71C3-B749-42EB-8D11-9C7E055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00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9FB5-A5D2-40D5-A2E9-D0B94F1EE43F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71C3-B749-42EB-8D11-9C7E055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3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9FB5-A5D2-40D5-A2E9-D0B94F1EE43F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71C3-B749-42EB-8D11-9C7E055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5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9FB5-A5D2-40D5-A2E9-D0B94F1EE43F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F71C3-B749-42EB-8D11-9C7E055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70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2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3038667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2491" y="355888"/>
            <a:ext cx="9118600" cy="1380548"/>
          </a:xfrm>
        </p:spPr>
        <p:txBody>
          <a:bodyPr>
            <a:normAutofit/>
          </a:bodyPr>
          <a:lstStyle/>
          <a:p>
            <a:r>
              <a:rPr lang="en-GB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unkFive Ex" pitchFamily="2" charset="0"/>
              </a:rPr>
              <a:t>Where do Students live?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15739" y="5475768"/>
            <a:ext cx="5582093" cy="754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unkFive Ex" pitchFamily="2" charset="0"/>
              </a:rPr>
              <a:t>Student Data from 2011-2016</a:t>
            </a:r>
          </a:p>
        </p:txBody>
      </p:sp>
    </p:spTree>
    <p:extLst>
      <p:ext uri="{BB962C8B-B14F-4D97-AF65-F5344CB8AC3E}">
        <p14:creationId xmlns:p14="http://schemas.microsoft.com/office/powerpoint/2010/main" val="232693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484781" y="106326"/>
            <a:ext cx="3880884" cy="754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unkFive Ex" pitchFamily="2" charset="0"/>
              </a:rPr>
              <a:t>12,540 FT Students</a:t>
            </a:r>
          </a:p>
        </p:txBody>
      </p:sp>
    </p:spTree>
    <p:extLst>
      <p:ext uri="{BB962C8B-B14F-4D97-AF65-F5344CB8AC3E}">
        <p14:creationId xmlns:p14="http://schemas.microsoft.com/office/powerpoint/2010/main" val="204654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484781" y="106326"/>
            <a:ext cx="3880884" cy="754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unkFive Ex" pitchFamily="2" charset="0"/>
              </a:rPr>
              <a:t>13,271 FT Students</a:t>
            </a:r>
          </a:p>
        </p:txBody>
      </p:sp>
    </p:spTree>
    <p:extLst>
      <p:ext uri="{BB962C8B-B14F-4D97-AF65-F5344CB8AC3E}">
        <p14:creationId xmlns:p14="http://schemas.microsoft.com/office/powerpoint/2010/main" val="159955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itish mon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19" b="14567"/>
          <a:stretch/>
        </p:blipFill>
        <p:spPr bwMode="auto">
          <a:xfrm>
            <a:off x="0" y="0"/>
            <a:ext cx="12265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798" y="143237"/>
            <a:ext cx="9118600" cy="1380548"/>
          </a:xfrm>
        </p:spPr>
        <p:txBody>
          <a:bodyPr>
            <a:normAutofit/>
          </a:bodyPr>
          <a:lstStyle/>
          <a:p>
            <a:r>
              <a:rPr lang="en-GB" sz="5400" dirty="0"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unkFive Ex" pitchFamily="2" charset="0"/>
              </a:rPr>
              <a:t>How much do they pay?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51890" y="2396359"/>
            <a:ext cx="9175531" cy="4461641"/>
          </a:xfrm>
          <a:prstGeom prst="roundRect">
            <a:avLst/>
          </a:prstGeom>
          <a:solidFill>
            <a:schemeClr val="tx1">
              <a:lumMod val="65000"/>
              <a:lumOff val="3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248330"/>
              </p:ext>
            </p:extLst>
          </p:nvPr>
        </p:nvGraphicFramePr>
        <p:xfrm>
          <a:off x="4587274" y="2674554"/>
          <a:ext cx="6696074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226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ritish mon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19" b="14567"/>
          <a:stretch/>
        </p:blipFill>
        <p:spPr bwMode="auto">
          <a:xfrm>
            <a:off x="0" y="0"/>
            <a:ext cx="12265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15310" y="357352"/>
            <a:ext cx="11613931" cy="6211614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567893"/>
              </p:ext>
            </p:extLst>
          </p:nvPr>
        </p:nvGraphicFramePr>
        <p:xfrm>
          <a:off x="630621" y="620110"/>
          <a:ext cx="10846676" cy="571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622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ritish mon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19" b="14567"/>
          <a:stretch/>
        </p:blipFill>
        <p:spPr bwMode="auto">
          <a:xfrm>
            <a:off x="0" y="0"/>
            <a:ext cx="12265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36330" y="283779"/>
            <a:ext cx="11603421" cy="6074980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105163"/>
              </p:ext>
            </p:extLst>
          </p:nvPr>
        </p:nvGraphicFramePr>
        <p:xfrm>
          <a:off x="692861" y="529210"/>
          <a:ext cx="10721373" cy="550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532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5" grpId="0">
        <p:bldSub>
          <a:bldChart bld="series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ritish mon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19" b="14567"/>
          <a:stretch/>
        </p:blipFill>
        <p:spPr bwMode="auto">
          <a:xfrm>
            <a:off x="0" y="0"/>
            <a:ext cx="12265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6798" y="143237"/>
            <a:ext cx="9118600" cy="1380548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unkFive Ex" pitchFamily="2" charset="0"/>
              </a:rPr>
              <a:t>Where does the shortfall come from?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25017" y="1447964"/>
            <a:ext cx="7844197" cy="5310188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865197"/>
              </p:ext>
            </p:extLst>
          </p:nvPr>
        </p:nvGraphicFramePr>
        <p:xfrm>
          <a:off x="2025017" y="1447964"/>
          <a:ext cx="7507179" cy="531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32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4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D0C8199C54147A7298D36A6288E41" ma:contentTypeVersion="9" ma:contentTypeDescription="Create a new document." ma:contentTypeScope="" ma:versionID="28d856d09045f47db91f8b5940143baf">
  <xsd:schema xmlns:xsd="http://www.w3.org/2001/XMLSchema" xmlns:xs="http://www.w3.org/2001/XMLSchema" xmlns:p="http://schemas.microsoft.com/office/2006/metadata/properties" xmlns:ns1="http://schemas.microsoft.com/sharepoint/v3" xmlns:ns2="7c4c3557-8df8-49d7-bdd5-70d93425aaf6" targetNamespace="http://schemas.microsoft.com/office/2006/metadata/properties" ma:root="true" ma:fieldsID="0003044f158c5ae0370eb7ac79afdb89" ns1:_="" ns2:_="">
    <xsd:import namespace="http://schemas.microsoft.com/sharepoint/v3"/>
    <xsd:import namespace="7c4c3557-8df8-49d7-bdd5-70d93425aaf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c3557-8df8-49d7-bdd5-70d93425aaf6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7c4c3557-8df8-49d7-bdd5-70d93425aaf6">USSU-49-55</_dlc_DocId>
    <_dlc_DocIdUrl xmlns="7c4c3557-8df8-49d7-bdd5-70d93425aaf6">
      <Url>https://my.ussu.co.uk/community/_layouts/15/DocIdRedir.aspx?ID=USSU-49-55</Url>
      <Description>USSU-49-55</Description>
    </_dlc_DocIdUrl>
  </documentManagement>
</p:properties>
</file>

<file path=customXml/itemProps1.xml><?xml version="1.0" encoding="utf-8"?>
<ds:datastoreItem xmlns:ds="http://schemas.openxmlformats.org/officeDocument/2006/customXml" ds:itemID="{8BC437B6-7059-4001-9D11-DFDB5D5667EE}"/>
</file>

<file path=customXml/itemProps2.xml><?xml version="1.0" encoding="utf-8"?>
<ds:datastoreItem xmlns:ds="http://schemas.openxmlformats.org/officeDocument/2006/customXml" ds:itemID="{CAF4E938-87F2-45EB-B927-0677CD4409C5}"/>
</file>

<file path=customXml/itemProps3.xml><?xml version="1.0" encoding="utf-8"?>
<ds:datastoreItem xmlns:ds="http://schemas.openxmlformats.org/officeDocument/2006/customXml" ds:itemID="{B4136332-93F9-4FE4-A536-B95010ED88AC}"/>
</file>

<file path=customXml/itemProps4.xml><?xml version="1.0" encoding="utf-8"?>
<ds:datastoreItem xmlns:ds="http://schemas.openxmlformats.org/officeDocument/2006/customXml" ds:itemID="{6BDB484F-75B2-4B32-8E25-495B58CF8D86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46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ChunkFive Ex</vt:lpstr>
      <vt:lpstr>Calibri Light</vt:lpstr>
      <vt:lpstr>Arial</vt:lpstr>
      <vt:lpstr>Calibri</vt:lpstr>
      <vt:lpstr>Office Theme</vt:lpstr>
      <vt:lpstr>PowerPoint Presentation</vt:lpstr>
      <vt:lpstr>Where do Students live?</vt:lpstr>
      <vt:lpstr>PowerPoint Presentation</vt:lpstr>
      <vt:lpstr>PowerPoint Presentation</vt:lpstr>
      <vt:lpstr>How much do they pay?</vt:lpstr>
      <vt:lpstr>PowerPoint Presentation</vt:lpstr>
      <vt:lpstr>PowerPoint Presentation</vt:lpstr>
      <vt:lpstr>Where does the shortfall come from?</vt:lpstr>
      <vt:lpstr>PowerPoint Presentation</vt:lpstr>
    </vt:vector>
  </TitlesOfParts>
  <Company>University of Surrey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Phillips K  Mrs (Students' Union)</dc:creator>
  <cp:lastModifiedBy>Alan Sutherland</cp:lastModifiedBy>
  <cp:revision>9</cp:revision>
  <dcterms:created xsi:type="dcterms:W3CDTF">2016-11-28T15:13:47Z</dcterms:created>
  <dcterms:modified xsi:type="dcterms:W3CDTF">2016-11-28T19:33:06Z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0x0101009E0D0C8199C54147A7298D36A6288E41</vt:lpwstr>
  </property>
  <property fmtid="{D5CDD505-2E9C-101B-9397-08002B2CF9AE}" pid="3" name="_dlc_DocIdItemGuid">
    <vt:lpwstr>51c9ae6b-2c53-47a1-96b3-4d4a4301cf8d</vt:lpwstr>
  </property>
</Properties>
</file>